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5"/>
  </p:notesMasterIdLst>
  <p:sldIdLst>
    <p:sldId id="311" r:id="rId2"/>
    <p:sldId id="263" r:id="rId3"/>
    <p:sldId id="272" r:id="rId4"/>
    <p:sldId id="273" r:id="rId5"/>
    <p:sldId id="312" r:id="rId6"/>
    <p:sldId id="313" r:id="rId7"/>
    <p:sldId id="316" r:id="rId8"/>
    <p:sldId id="282" r:id="rId9"/>
    <p:sldId id="290" r:id="rId10"/>
    <p:sldId id="292" r:id="rId11"/>
    <p:sldId id="294" r:id="rId12"/>
    <p:sldId id="310" r:id="rId13"/>
    <p:sldId id="315" r:id="rId14"/>
    <p:sldId id="314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30" r:id="rId27"/>
    <p:sldId id="626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  <p:sldId id="371" r:id="rId69"/>
    <p:sldId id="372" r:id="rId70"/>
    <p:sldId id="373" r:id="rId71"/>
    <p:sldId id="374" r:id="rId72"/>
    <p:sldId id="375" r:id="rId73"/>
    <p:sldId id="376" r:id="rId74"/>
    <p:sldId id="377" r:id="rId75"/>
    <p:sldId id="378" r:id="rId76"/>
    <p:sldId id="379" r:id="rId77"/>
    <p:sldId id="380" r:id="rId78"/>
    <p:sldId id="381" r:id="rId79"/>
    <p:sldId id="382" r:id="rId80"/>
    <p:sldId id="383" r:id="rId81"/>
    <p:sldId id="385" r:id="rId82"/>
    <p:sldId id="386" r:id="rId83"/>
    <p:sldId id="387" r:id="rId84"/>
    <p:sldId id="388" r:id="rId85"/>
    <p:sldId id="389" r:id="rId86"/>
    <p:sldId id="390" r:id="rId87"/>
    <p:sldId id="391" r:id="rId88"/>
    <p:sldId id="392" r:id="rId89"/>
    <p:sldId id="393" r:id="rId90"/>
    <p:sldId id="394" r:id="rId91"/>
    <p:sldId id="395" r:id="rId92"/>
    <p:sldId id="396" r:id="rId93"/>
    <p:sldId id="397" r:id="rId94"/>
    <p:sldId id="398" r:id="rId95"/>
    <p:sldId id="399" r:id="rId96"/>
    <p:sldId id="400" r:id="rId97"/>
    <p:sldId id="401" r:id="rId98"/>
    <p:sldId id="402" r:id="rId99"/>
    <p:sldId id="404" r:id="rId100"/>
    <p:sldId id="405" r:id="rId101"/>
    <p:sldId id="406" r:id="rId102"/>
    <p:sldId id="407" r:id="rId103"/>
    <p:sldId id="408" r:id="rId104"/>
    <p:sldId id="409" r:id="rId105"/>
    <p:sldId id="410" r:id="rId106"/>
    <p:sldId id="411" r:id="rId107"/>
    <p:sldId id="412" r:id="rId108"/>
    <p:sldId id="413" r:id="rId109"/>
    <p:sldId id="414" r:id="rId110"/>
    <p:sldId id="415" r:id="rId111"/>
    <p:sldId id="416" r:id="rId112"/>
    <p:sldId id="417" r:id="rId113"/>
    <p:sldId id="418" r:id="rId114"/>
    <p:sldId id="419" r:id="rId115"/>
    <p:sldId id="420" r:id="rId116"/>
    <p:sldId id="421" r:id="rId117"/>
    <p:sldId id="422" r:id="rId118"/>
    <p:sldId id="423" r:id="rId119"/>
    <p:sldId id="424" r:id="rId120"/>
    <p:sldId id="425" r:id="rId121"/>
    <p:sldId id="426" r:id="rId122"/>
    <p:sldId id="427" r:id="rId123"/>
    <p:sldId id="428" r:id="rId124"/>
    <p:sldId id="429" r:id="rId125"/>
    <p:sldId id="430" r:id="rId126"/>
    <p:sldId id="431" r:id="rId127"/>
    <p:sldId id="432" r:id="rId128"/>
    <p:sldId id="433" r:id="rId129"/>
    <p:sldId id="434" r:id="rId130"/>
    <p:sldId id="435" r:id="rId131"/>
    <p:sldId id="436" r:id="rId132"/>
    <p:sldId id="627" r:id="rId133"/>
    <p:sldId id="628" r:id="rId134"/>
  </p:sldIdLst>
  <p:sldSz cx="4854575" cy="7021513"/>
  <p:notesSz cx="6794500" cy="99218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2" autoAdjust="0"/>
    <p:restoredTop sz="86426" autoAdjust="0"/>
  </p:normalViewPr>
  <p:slideViewPr>
    <p:cSldViewPr>
      <p:cViewPr>
        <p:scale>
          <a:sx n="84" d="100"/>
          <a:sy n="84" d="100"/>
        </p:scale>
        <p:origin x="-1140" y="66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1387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6.xml"/><Relationship Id="rId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24.03.2016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17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35600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340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2340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2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0C8DE7-0E35-434D-AAB5-F2009D0CD4E5}" type="slidenum">
              <a:rPr lang="ru-RU" smtClean="0"/>
              <a:pPr/>
              <a:t>81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tif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101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102.tif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4" Type="http://schemas.openxmlformats.org/officeDocument/2006/relationships/image" Target="../media/image103.tif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Relationship Id="rId4" Type="http://schemas.openxmlformats.org/officeDocument/2006/relationships/image" Target="../media/image104.tif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4" Type="http://schemas.openxmlformats.org/officeDocument/2006/relationships/image" Target="../media/image105.tif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Relationship Id="rId4" Type="http://schemas.openxmlformats.org/officeDocument/2006/relationships/image" Target="../media/image106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4" Type="http://schemas.openxmlformats.org/officeDocument/2006/relationships/image" Target="../media/image107.tif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7.vml"/><Relationship Id="rId4" Type="http://schemas.openxmlformats.org/officeDocument/2006/relationships/image" Target="../media/image108.tif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8.vml"/><Relationship Id="rId4" Type="http://schemas.openxmlformats.org/officeDocument/2006/relationships/image" Target="../media/image109.tif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9.vml"/><Relationship Id="rId4" Type="http://schemas.openxmlformats.org/officeDocument/2006/relationships/image" Target="../media/image1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0.vml"/><Relationship Id="rId4" Type="http://schemas.openxmlformats.org/officeDocument/2006/relationships/image" Target="../media/image111.tif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1.vml"/><Relationship Id="rId4" Type="http://schemas.openxmlformats.org/officeDocument/2006/relationships/image" Target="../media/image112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2.vml"/><Relationship Id="rId4" Type="http://schemas.openxmlformats.org/officeDocument/2006/relationships/image" Target="../media/image113.tif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3.vml"/><Relationship Id="rId4" Type="http://schemas.openxmlformats.org/officeDocument/2006/relationships/image" Target="../media/image114.tif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4.vml"/><Relationship Id="rId4" Type="http://schemas.openxmlformats.org/officeDocument/2006/relationships/image" Target="../media/image115.tif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5.vml"/><Relationship Id="rId4" Type="http://schemas.openxmlformats.org/officeDocument/2006/relationships/image" Target="../media/image116.tif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6.vml"/><Relationship Id="rId4" Type="http://schemas.openxmlformats.org/officeDocument/2006/relationships/image" Target="../media/image117.tif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7.vml"/><Relationship Id="rId4" Type="http://schemas.openxmlformats.org/officeDocument/2006/relationships/image" Target="../media/image118.tif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8.vml"/><Relationship Id="rId4" Type="http://schemas.openxmlformats.org/officeDocument/2006/relationships/image" Target="../media/image119.tif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9.vml"/><Relationship Id="rId4" Type="http://schemas.openxmlformats.org/officeDocument/2006/relationships/image" Target="../media/image1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0.vml"/><Relationship Id="rId4" Type="http://schemas.openxmlformats.org/officeDocument/2006/relationships/image" Target="../media/image121.tif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1.vml"/><Relationship Id="rId4" Type="http://schemas.openxmlformats.org/officeDocument/2006/relationships/image" Target="../media/image122.tif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2.vml"/><Relationship Id="rId4" Type="http://schemas.openxmlformats.org/officeDocument/2006/relationships/image" Target="../media/image123.tif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3.vml"/><Relationship Id="rId4" Type="http://schemas.openxmlformats.org/officeDocument/2006/relationships/image" Target="../media/image124.tif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4.vml"/><Relationship Id="rId4" Type="http://schemas.openxmlformats.org/officeDocument/2006/relationships/image" Target="../media/image125.tif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5.vml"/><Relationship Id="rId4" Type="http://schemas.openxmlformats.org/officeDocument/2006/relationships/image" Target="../media/image126.tif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6.vml"/><Relationship Id="rId4" Type="http://schemas.openxmlformats.org/officeDocument/2006/relationships/image" Target="../media/image127.tif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7.vml"/><Relationship Id="rId4" Type="http://schemas.openxmlformats.org/officeDocument/2006/relationships/image" Target="../media/image128.tif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8.vml"/><Relationship Id="rId4" Type="http://schemas.openxmlformats.org/officeDocument/2006/relationships/image" Target="../media/image129.tif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9.vml"/><Relationship Id="rId4" Type="http://schemas.openxmlformats.org/officeDocument/2006/relationships/image" Target="../media/image1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tif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0.vml"/><Relationship Id="rId4" Type="http://schemas.openxmlformats.org/officeDocument/2006/relationships/image" Target="../media/image131.tif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1.vml"/><Relationship Id="rId4" Type="http://schemas.openxmlformats.org/officeDocument/2006/relationships/image" Target="../media/image132.tif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2.vml"/><Relationship Id="rId4" Type="http://schemas.openxmlformats.org/officeDocument/2006/relationships/image" Target="../media/image133.tif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3.vml"/><Relationship Id="rId4" Type="http://schemas.openxmlformats.org/officeDocument/2006/relationships/image" Target="../media/image13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5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5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5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5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5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5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5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67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68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69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7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71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72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73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74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7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76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7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78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79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8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81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82.tiff"/><Relationship Id="rId4" Type="http://schemas.openxmlformats.org/officeDocument/2006/relationships/oleObject" Target="../embeddings/_________Microsoft_Office_Word_97_-_200381.doc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83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84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85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86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87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88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89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9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91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92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93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4" Type="http://schemas.openxmlformats.org/officeDocument/2006/relationships/image" Target="../media/image94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4" Type="http://schemas.openxmlformats.org/officeDocument/2006/relationships/image" Target="../media/image95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4" Type="http://schemas.openxmlformats.org/officeDocument/2006/relationships/image" Target="../media/image96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4" Type="http://schemas.openxmlformats.org/officeDocument/2006/relationships/image" Target="../media/image97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4" Type="http://schemas.openxmlformats.org/officeDocument/2006/relationships/image" Target="../media/image98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4" Type="http://schemas.openxmlformats.org/officeDocument/2006/relationships/image" Target="../media/image99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4" Type="http://schemas.openxmlformats.org/officeDocument/2006/relationships/image" Target="../media/image10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6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2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02" name="Документ" r:id="rId3" imgW="4262628" imgH="126492" progId="Word.Document.8">
              <p:embed/>
            </p:oleObj>
          </a:graphicData>
        </a:graphic>
      </p:graphicFrame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0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3426" name="Документ" r:id="rId3" imgW="4262628" imgH="126492" progId="Word.Document.8">
              <p:embed/>
            </p:oleObj>
          </a:graphicData>
        </a:graphic>
      </p:graphicFrame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1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4450" name="Документ" r:id="rId3" imgW="4262628" imgH="126492" progId="Word.Document.8">
              <p:embed/>
            </p:oleObj>
          </a:graphicData>
        </a:graphic>
      </p:graphicFrame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Тимирязева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5474" name="Документ" r:id="rId3" imgW="4262628" imgH="126492" progId="Word.Document.8">
              <p:embed/>
            </p:oleObj>
          </a:graphicData>
        </a:graphic>
      </p:graphicFrame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65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6498" name="Документ" r:id="rId3" imgW="4262628" imgH="126492" progId="Word.Document.8">
              <p:embed/>
            </p:oleObj>
          </a:graphicData>
        </a:graphic>
      </p:graphicFrame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7522" name="Документ" r:id="rId3" imgW="4262628" imgH="126492" progId="Word.Document.8">
              <p:embed/>
            </p:oleObj>
          </a:graphicData>
        </a:graphic>
      </p:graphicFrame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8546" name="Документ" r:id="rId3" imgW="4262628" imgH="126492" progId="Word.Document.8">
              <p:embed/>
            </p:oleObj>
          </a:graphicData>
        </a:graphic>
      </p:graphicFrame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6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9570" name="Документ" r:id="rId3" imgW="4262628" imgH="126492" progId="Word.Document.8">
              <p:embed/>
            </p:oleObj>
          </a:graphicData>
        </a:graphic>
      </p:graphicFrame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0594" name="Документ" r:id="rId3" imgW="4262628" imgH="126492" progId="Word.Document.8">
              <p:embed/>
            </p:oleObj>
          </a:graphicData>
        </a:graphic>
      </p:graphicFrame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8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1618" name="Документ" r:id="rId3" imgW="4262628" imgH="126492" progId="Word.Document.8">
              <p:embed/>
            </p:oleObj>
          </a:graphicData>
        </a:graphic>
      </p:graphicFrame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6" name="Документ" r:id="rId3" imgW="4262628" imgH="126492" progId="Word.Document.8">
              <p:embed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42" name="Документ" r:id="rId3" imgW="4262628" imgH="126492" progId="Word.Document.8">
              <p:embed/>
            </p:oleObj>
          </a:graphicData>
        </a:graphic>
      </p:graphicFrame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3666" name="Документ" r:id="rId3" imgW="4262628" imgH="126492" progId="Word.Document.8">
              <p:embed/>
            </p:oleObj>
          </a:graphicData>
        </a:graphic>
      </p:graphicFrame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1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4690" name="Документ" r:id="rId3" imgW="4262628" imgH="126492" progId="Word.Document.8">
              <p:embed/>
            </p:oleObj>
          </a:graphicData>
        </a:graphic>
      </p:graphicFrame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12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57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5714" name="Документ" r:id="rId3" imgW="4262628" imgH="126492" progId="Word.Document.8">
              <p:embed/>
            </p:oleObj>
          </a:graphicData>
        </a:graphic>
      </p:graphicFrame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6738" name="Документ" r:id="rId3" imgW="4262628" imgH="126492" progId="Word.Document.8">
              <p:embed/>
            </p:oleObj>
          </a:graphicData>
        </a:graphic>
      </p:graphicFrame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4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77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7762" name="Документ" r:id="rId3" imgW="4262628" imgH="126492" progId="Word.Document.8">
              <p:embed/>
            </p:oleObj>
          </a:graphicData>
        </a:graphic>
      </p:graphicFrame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5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87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8786" name="Документ" r:id="rId3" imgW="4262628" imgH="126492" progId="Word.Document.8">
              <p:embed/>
            </p:oleObj>
          </a:graphicData>
        </a:graphic>
      </p:graphicFrame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11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98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9810" name="Документ" r:id="rId3" imgW="4262628" imgH="126492" progId="Word.Document.8">
              <p:embed/>
            </p:oleObj>
          </a:graphicData>
        </a:graphic>
      </p:graphicFrame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11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0834" name="Документ" r:id="rId3" imgW="4262628" imgH="126492" progId="Word.Document.8">
              <p:embed/>
            </p:oleObj>
          </a:graphicData>
        </a:graphic>
      </p:graphicFrame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1860" name="Rectangle 3"/>
          <p:cNvSpPr>
            <a:spLocks noChangeArrowheads="1"/>
          </p:cNvSpPr>
          <p:nvPr/>
        </p:nvSpPr>
        <p:spPr bwMode="auto">
          <a:xfrm>
            <a:off x="267047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1858" name="Документ" r:id="rId3" imgW="4262628" imgH="126492" progId="Word.Document.8">
              <p:embed/>
            </p:oleObj>
          </a:graphicData>
        </a:graphic>
      </p:graphicFrame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2500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90" name="Документ" r:id="rId3" imgW="4262628" imgH="126492" progId="Word.Document.8">
              <p:embed/>
            </p:oleObj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8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8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882" name="Документ" r:id="rId3" imgW="4262628" imgH="126492" progId="Word.Document.8">
              <p:embed/>
            </p:oleObj>
          </a:graphicData>
        </a:graphic>
      </p:graphicFrame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0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39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3906" name="Документ" r:id="rId3" imgW="4262628" imgH="126492" progId="Word.Document.8">
              <p:embed/>
            </p:oleObj>
          </a:graphicData>
        </a:graphic>
      </p:graphicFrame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1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49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49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4930" name="Документ" r:id="rId3" imgW="4262628" imgH="126492" progId="Word.Document.8">
              <p:embed/>
            </p:oleObj>
          </a:graphicData>
        </a:graphic>
      </p:graphicFrame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2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5954" name="Документ" r:id="rId3" imgW="4262628" imgH="126492" progId="Word.Document.8">
              <p:embed/>
            </p:oleObj>
          </a:graphicData>
        </a:graphic>
      </p:graphicFrame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8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10000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269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6978" name="Документ" r:id="rId3" imgW="4262628" imgH="126492" progId="Word.Document.8">
              <p:embed/>
            </p:oleObj>
          </a:graphicData>
        </a:graphic>
      </p:graphicFrame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800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8002" name="Документ" r:id="rId3" imgW="4262628" imgH="126492" progId="Word.Document.8">
              <p:embed/>
            </p:oleObj>
          </a:graphicData>
        </a:graphic>
      </p:graphicFrame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9026" name="Документ" r:id="rId3" imgW="4262628" imgH="126492" progId="Word.Document.8">
              <p:embed/>
            </p:oleObj>
          </a:graphicData>
        </a:graphic>
      </p:graphicFrame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0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0050" name="Документ" r:id="rId3" imgW="4262628" imgH="126492" progId="Word.Document.8">
              <p:embed/>
            </p:oleObj>
          </a:graphicData>
        </a:graphic>
      </p:graphicFrame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1074" name="Документ" r:id="rId3" imgW="4262628" imgH="126492" progId="Word.Document.8">
              <p:embed/>
            </p:oleObj>
          </a:graphicData>
        </a:graphic>
      </p:graphicFrame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2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2098" name="Документ" r:id="rId3" imgW="4262628" imgH="126492" progId="Word.Document.8">
              <p:embed/>
            </p:oleObj>
          </a:graphicData>
        </a:graphic>
      </p:graphicFrame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129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12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331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314" name="Документ" r:id="rId3" imgW="4262628" imgH="126492" progId="Word.Document.8">
              <p:embed/>
            </p:oleObj>
          </a:graphicData>
        </a:graphic>
      </p:graphicFrame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3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3122" name="Документ" r:id="rId3" imgW="4262628" imgH="126492" progId="Word.Document.8">
              <p:embed/>
            </p:oleObj>
          </a:graphicData>
        </a:graphic>
      </p:graphicFrame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>
                <a:solidFill>
                  <a:srgbClr val="000000"/>
                </a:solidFill>
                <a:latin typeface="Arial" charset="0"/>
              </a:rPr>
              <a:t>130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3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4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4146" name="Документ" r:id="rId3" imgW="4262628" imgH="126492" progId="Word.Document.8">
              <p:embed/>
            </p:oleObj>
          </a:graphicData>
        </a:graphic>
      </p:graphicFrame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 dirty="0">
                <a:solidFill>
                  <a:srgbClr val="000000"/>
                </a:solidFill>
                <a:latin typeface="Arial" charset="0"/>
              </a:rPr>
              <a:t>131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13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950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13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4866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3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38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2" name="Документ" r:id="rId3" imgW="4262628" imgH="126492" progId="Word.Document.8">
              <p:embed/>
            </p:oleObj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6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6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10" name="Документ" r:id="rId3" imgW="4262628" imgH="126492" progId="Word.Document.8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7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8434" name="Документ" r:id="rId3" imgW="4262628" imgH="126492" progId="Word.Document.8">
              <p:embed/>
            </p:oleObj>
          </a:graphicData>
        </a:graphic>
      </p:graphicFrame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9458" name="Документ" r:id="rId3" imgW="4262628" imgH="126492" progId="Word.Document.8">
              <p:embed/>
            </p:oleObj>
          </a:graphicData>
        </a:graphic>
      </p:graphicFrame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9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0" name="Документ" r:id="rId3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482" name="Документ" r:id="rId3" imgW="4262628" imgH="126492" progId="Word.Document.8">
              <p:embed/>
            </p:oleObj>
          </a:graphicData>
        </a:graphic>
      </p:graphicFrame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0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1506" name="Документ" r:id="rId3" imgW="4262628" imgH="126492" progId="Word.Document.8">
              <p:embed/>
            </p:oleObj>
          </a:graphicData>
        </a:graphic>
      </p:graphicFrame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1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902146"/>
            <a:ext cx="4324286" cy="3217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2530" name="Документ" r:id="rId3" imgW="4262628" imgH="126492" progId="Word.Document.8">
              <p:embed/>
            </p:oleObj>
          </a:graphicData>
        </a:graphic>
      </p:graphicFrame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3554" name="Документ" r:id="rId3" imgW="4262628" imgH="126492" progId="Word.Document.8">
              <p:embed/>
            </p:oleObj>
          </a:graphicData>
        </a:graphic>
      </p:graphicFrame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3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0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2500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4578" name="Документ" r:id="rId3" imgW="4262628" imgH="126492" progId="Word.Document.8">
              <p:embed/>
            </p:oleObj>
          </a:graphicData>
        </a:graphic>
      </p:graphicFrame>
      <p:sp>
        <p:nvSpPr>
          <p:cNvPr id="24581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4582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4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5602" name="Документ" r:id="rId3" imgW="4262628" imgH="126492" progId="Word.Document.8">
              <p:embed/>
            </p:oleObj>
          </a:graphicData>
        </a:graphic>
      </p:graphicFrame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5606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6626" name="Документ" r:id="rId3" imgW="4262628" imgH="126492" progId="Word.Document.8">
              <p:embed/>
            </p:oleObj>
          </a:graphicData>
        </a:graphic>
      </p:graphicFrame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650" name="Документ" r:id="rId3" imgW="4262628" imgH="126492" progId="Word.Document.8">
              <p:embed/>
            </p:oleObj>
          </a:graphicData>
        </a:graphic>
      </p:graphicFrame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674" name="Документ" r:id="rId3" imgW="4262628" imgH="126492" progId="Word.Document.8">
              <p:embed/>
            </p:oleObj>
          </a:graphicData>
        </a:graphic>
      </p:graphicFrame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698" name="Документ" r:id="rId3" imgW="4262628" imgH="126492" progId="Word.Document.8">
              <p:embed/>
            </p:oleObj>
          </a:graphicData>
        </a:graphic>
      </p:graphicFrame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74" name="Документ" r:id="rId3" imgW="4262628" imgH="126492" progId="Word.Document.8">
              <p:embed/>
            </p:oleObj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722" name="Документ" r:id="rId3" imgW="4262628" imgH="126492" progId="Word.Document.8">
              <p:embed/>
            </p:oleObj>
          </a:graphicData>
        </a:graphic>
      </p:graphicFrame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0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6" name="Документ" r:id="rId3" imgW="4262628" imgH="126492" progId="Word.Document.8">
              <p:embed/>
            </p:oleObj>
          </a:graphicData>
        </a:graphic>
      </p:graphicFrame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70" name="Документ" r:id="rId3" imgW="4262628" imgH="126492" progId="Word.Document.8">
              <p:embed/>
            </p:oleObj>
          </a:graphicData>
        </a:graphic>
      </p:graphicFrame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2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10000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3794" name="Документ" r:id="rId3" imgW="4262628" imgH="126492" progId="Word.Document.8">
              <p:embed/>
            </p:oleObj>
          </a:graphicData>
        </a:graphic>
      </p:graphicFrame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818" name="Документ" r:id="rId3" imgW="4262628" imgH="126492" progId="Word.Document.8">
              <p:embed/>
            </p:oleObj>
          </a:graphicData>
        </a:graphic>
      </p:graphicFrame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4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842" name="Документ" r:id="rId3" imgW="4262628" imgH="126492" progId="Word.Document.8">
              <p:embed/>
            </p:oleObj>
          </a:graphicData>
        </a:graphic>
      </p:graphicFrame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5_4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6866" name="Документ" r:id="rId3" imgW="4262628" imgH="126492" progId="Word.Document.8">
              <p:embed/>
            </p:oleObj>
          </a:graphicData>
        </a:graphic>
      </p:graphicFrame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6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2" name="Rectangle 1027"/>
          <p:cNvSpPr>
            <a:spLocks noChangeArrowheads="1"/>
          </p:cNvSpPr>
          <p:nvPr/>
        </p:nvSpPr>
        <p:spPr bwMode="auto">
          <a:xfrm>
            <a:off x="339055" y="5238948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7890" name="Документ" r:id="rId3" imgW="4262628" imgH="126492" progId="Word.Document.8">
              <p:embed/>
            </p:oleObj>
          </a:graphicData>
        </a:graphic>
      </p:graphicFrame>
      <p:sp>
        <p:nvSpPr>
          <p:cNvPr id="37893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7894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7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4" name="Документ" r:id="rId3" imgW="4262628" imgH="126492" progId="Word.Document.8">
              <p:embed/>
            </p:oleObj>
          </a:graphicData>
        </a:graphic>
      </p:graphicFrame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8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9938" name="Документ" r:id="rId3" imgW="4262628" imgH="126492" progId="Word.Document.8">
              <p:embed/>
            </p:oleObj>
          </a:graphicData>
        </a:graphic>
      </p:graphicFrame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9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8" name="Документ" r:id="rId3" imgW="4262628" imgH="126492" progId="Word.Document.8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2" name="Документ" r:id="rId3" imgW="4262628" imgH="126492" progId="Word.Document.8">
              <p:embed/>
            </p:oleObj>
          </a:graphicData>
        </a:graphic>
      </p:graphicFrame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40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1986" name="Документ" r:id="rId3" imgW="4262628" imgH="126492" progId="Word.Document.8">
              <p:embed/>
            </p:oleObj>
          </a:graphicData>
        </a:graphic>
      </p:graphicFrame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4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10" name="Документ" r:id="rId3" imgW="4262628" imgH="126492" progId="Word.Document.8">
              <p:embed/>
            </p:oleObj>
          </a:graphicData>
        </a:graphic>
      </p:graphicFrame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4034" name="Документ" r:id="rId3" imgW="4262628" imgH="126492" progId="Word.Document.8">
              <p:embed/>
            </p:oleObj>
          </a:graphicData>
        </a:graphic>
      </p:graphicFrame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5058" name="Документ" r:id="rId3" imgW="4262628" imgH="126492" progId="Word.Document.8">
              <p:embed/>
            </p:oleObj>
          </a:graphicData>
        </a:graphic>
      </p:graphicFrame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44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6082" name="Документ" r:id="rId3" imgW="4262628" imgH="126492" progId="Word.Document.8">
              <p:embed/>
            </p:oleObj>
          </a:graphicData>
        </a:graphic>
      </p:graphicFrame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5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7106" name="Документ" r:id="rId3" imgW="4262628" imgH="126492" progId="Word.Document.8">
              <p:embed/>
            </p:oleObj>
          </a:graphicData>
        </a:graphic>
      </p:graphicFrame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8130" name="Документ" r:id="rId3" imgW="4262628" imgH="126492" progId="Word.Document.8">
              <p:embed/>
            </p:oleObj>
          </a:graphicData>
        </a:graphic>
      </p:graphicFrame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9154" name="Документ" r:id="rId3" imgW="4262628" imgH="126492" progId="Word.Document.8">
              <p:embed/>
            </p:oleObj>
          </a:graphicData>
        </a:graphic>
      </p:graphicFrame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0178" name="Документ" r:id="rId3" imgW="4262628" imgH="126492" progId="Word.Document.8">
              <p:embed/>
            </p:oleObj>
          </a:graphicData>
        </a:graphic>
      </p:graphicFrame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9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2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4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02" name="Документ" r:id="rId3" imgW="4262628" imgH="126492" progId="Word.Document.8">
              <p:embed/>
            </p:oleObj>
          </a:graphicData>
        </a:graphic>
      </p:graphicFrame>
      <p:sp>
        <p:nvSpPr>
          <p:cNvPr id="51205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1206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2226" name="Документ" r:id="rId3" imgW="4262628" imgH="126492" progId="Word.Document.8">
              <p:embed/>
            </p:oleObj>
          </a:graphicData>
        </a:graphic>
      </p:graphicFrame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1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3250" name="Документ" r:id="rId3" imgW="4262628" imgH="126492" progId="Word.Document.8">
              <p:embed/>
            </p:oleObj>
          </a:graphicData>
        </a:graphic>
      </p:graphicFrame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4274" name="Документ" r:id="rId3" imgW="4262628" imgH="126492" progId="Word.Document.8">
              <p:embed/>
            </p:oleObj>
          </a:graphicData>
        </a:graphic>
      </p:graphicFrame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3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5298" name="Документ" r:id="rId3" imgW="4262628" imgH="126492" progId="Word.Document.8">
              <p:embed/>
            </p:oleObj>
          </a:graphicData>
        </a:graphic>
      </p:graphicFrame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6322" name="Документ" r:id="rId3" imgW="4262628" imgH="126492" progId="Word.Document.8">
              <p:embed/>
            </p:oleObj>
          </a:graphicData>
        </a:graphic>
      </p:graphicFrame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5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7346" name="Документ" r:id="rId3" imgW="4262628" imgH="126492" progId="Word.Document.8">
              <p:embed/>
            </p:oleObj>
          </a:graphicData>
        </a:graphic>
      </p:graphicFrame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8370" name="Документ" r:id="rId3" imgW="4262628" imgH="126492" progId="Word.Document.8">
              <p:embed/>
            </p:oleObj>
          </a:graphicData>
        </a:graphic>
      </p:graphicFrame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9394" name="Документ" r:id="rId3" imgW="4262628" imgH="126492" progId="Word.Document.8">
              <p:embed/>
            </p:oleObj>
          </a:graphicData>
        </a:graphic>
      </p:graphicFrame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0418" name="Документ" r:id="rId3" imgW="4262628" imgH="126492" progId="Word.Document.8">
              <p:embed/>
            </p:oleObj>
          </a:graphicData>
        </a:graphic>
      </p:graphicFrame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6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42" name="Документ" r:id="rId3" imgW="4262628" imgH="126492" progId="Word.Document.8">
              <p:embed/>
            </p:oleObj>
          </a:graphicData>
        </a:graphic>
      </p:graphicFrame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2466" name="Документ" r:id="rId3" imgW="4262628" imgH="126492" progId="Word.Document.8">
              <p:embed/>
            </p:oleObj>
          </a:graphicData>
        </a:graphic>
      </p:graphicFrame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3490" name="Документ" r:id="rId3" imgW="4262628" imgH="126492" progId="Word.Document.8">
              <p:embed/>
            </p:oleObj>
          </a:graphicData>
        </a:graphic>
      </p:graphicFrame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16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4514" name="Документ" r:id="rId3" imgW="4262628" imgH="126492" progId="Word.Document.8">
              <p:embed/>
            </p:oleObj>
          </a:graphicData>
        </a:graphic>
      </p:graphicFrame>
      <p:sp>
        <p:nvSpPr>
          <p:cNvPr id="64517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4518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5538" name="Документ" r:id="rId3" imgW="4262628" imgH="126492" progId="Word.Document.8">
              <p:embed/>
            </p:oleObj>
          </a:graphicData>
        </a:graphic>
      </p:graphicFrame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4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6562" name="Документ" r:id="rId3" imgW="4262628" imgH="126492" progId="Word.Document.8">
              <p:embed/>
            </p:oleObj>
          </a:graphicData>
        </a:graphic>
      </p:graphicFrame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65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7586" name="Документ" r:id="rId3" imgW="4262628" imgH="126492" progId="Word.Document.8">
              <p:embed/>
            </p:oleObj>
          </a:graphicData>
        </a:graphic>
      </p:graphicFrame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66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8610" name="Документ" r:id="rId3" imgW="4262628" imgH="126492" progId="Word.Document.8">
              <p:embed/>
            </p:oleObj>
          </a:graphicData>
        </a:graphic>
      </p:graphicFrame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6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9634" name="Документ" r:id="rId3" imgW="4262628" imgH="126492" progId="Word.Document.8">
              <p:embed/>
            </p:oleObj>
          </a:graphicData>
        </a:graphic>
      </p:graphicFrame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6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0658" name="Документ" r:id="rId3" imgW="4262628" imgH="126492" progId="Word.Document.8">
              <p:embed/>
            </p:oleObj>
          </a:graphicData>
        </a:graphic>
      </p:graphicFrame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70" name="Документ" r:id="rId3" imgW="4262628" imgH="126492" progId="Word.Document.8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682" name="Документ" r:id="rId3" imgW="4262628" imgH="126492" progId="Word.Document.8">
              <p:embed/>
            </p:oleObj>
          </a:graphicData>
        </a:graphic>
      </p:graphicFrame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2706" name="Документ" r:id="rId3" imgW="4262628" imgH="126492" progId="Word.Document.8">
              <p:embed/>
            </p:oleObj>
          </a:graphicData>
        </a:graphic>
      </p:graphicFrame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3730" name="Документ" r:id="rId3" imgW="4262628" imgH="126492" progId="Word.Document.8">
              <p:embed/>
            </p:oleObj>
          </a:graphicData>
        </a:graphic>
      </p:graphicFrame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4754" name="Документ" r:id="rId3" imgW="4262628" imgH="126492" progId="Word.Document.8">
              <p:embed/>
            </p:oleObj>
          </a:graphicData>
        </a:graphic>
      </p:graphicFrame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10" name="Рисунок 9" descr="7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5778" name="Документ" r:id="rId3" imgW="4262628" imgH="126492" progId="Word.Document.8">
              <p:embed/>
            </p:oleObj>
          </a:graphicData>
        </a:graphic>
      </p:graphicFrame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4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6802" name="Документ" r:id="rId3" imgW="4262628" imgH="126492" progId="Word.Document.8">
              <p:embed/>
            </p:oleObj>
          </a:graphicData>
        </a:graphic>
      </p:graphicFrame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7828" name="Rectangle 1027"/>
          <p:cNvSpPr>
            <a:spLocks noChangeArrowheads="1"/>
          </p:cNvSpPr>
          <p:nvPr/>
        </p:nvSpPr>
        <p:spPr bwMode="auto">
          <a:xfrm>
            <a:off x="339377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7826" name="Документ" r:id="rId3" imgW="4262628" imgH="126492" progId="Word.Document.8">
              <p:embed/>
            </p:oleObj>
          </a:graphicData>
        </a:graphic>
      </p:graphicFrame>
      <p:sp>
        <p:nvSpPr>
          <p:cNvPr id="778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78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7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8850" name="Документ" r:id="rId3" imgW="4262628" imgH="126492" progId="Word.Document.8">
              <p:embed/>
            </p:oleObj>
          </a:graphicData>
        </a:graphic>
      </p:graphicFrame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7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9874" name="Документ" r:id="rId3" imgW="4262628" imgH="126492" progId="Word.Document.8">
              <p:embed/>
            </p:oleObj>
          </a:graphicData>
        </a:graphic>
      </p:graphicFrame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78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0898" name="Документ" r:id="rId3" imgW="4262628" imgH="126492" progId="Word.Document.8">
              <p:embed/>
            </p:oleObj>
          </a:graphicData>
        </a:graphic>
      </p:graphicFrame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79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4" name="Документ" r:id="rId3" imgW="4262628" imgH="126492" progId="Word.Document.8">
              <p:embed/>
            </p:oleObj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8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22" name="Документ" r:id="rId3" imgW="4262628" imgH="126492" progId="Word.Document.8">
              <p:embed/>
            </p:oleObj>
          </a:graphicData>
        </a:graphic>
      </p:graphicFrame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8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2946" name="Документ" r:id="rId4" imgW="4262628" imgH="126492" progId="Word.Document.8">
              <p:embed/>
            </p:oleObj>
          </a:graphicData>
        </a:graphic>
      </p:graphicFrame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1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3970" name="Документ" r:id="rId3" imgW="4262628" imgH="126492" progId="Word.Document.8">
              <p:embed/>
            </p:oleObj>
          </a:graphicData>
        </a:graphic>
      </p:graphicFrame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4994" name="Документ" r:id="rId3" imgW="4262628" imgH="126492" progId="Word.Document.8">
              <p:embed/>
            </p:oleObj>
          </a:graphicData>
        </a:graphic>
      </p:graphicFrame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6018" name="Документ" r:id="rId3" imgW="4262628" imgH="126492" progId="Word.Document.8">
              <p:embed/>
            </p:oleObj>
          </a:graphicData>
        </a:graphic>
      </p:graphicFrame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7042" name="Документ" r:id="rId3" imgW="4262628" imgH="126492" progId="Word.Document.8">
              <p:embed/>
            </p:oleObj>
          </a:graphicData>
        </a:graphic>
      </p:graphicFrame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8066" name="Документ" r:id="rId3" imgW="4262628" imgH="126492" progId="Word.Document.8">
              <p:embed/>
            </p:oleObj>
          </a:graphicData>
        </a:graphic>
      </p:graphicFrame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9090" name="Документ" r:id="rId3" imgW="4262628" imgH="126492" progId="Word.Document.8">
              <p:embed/>
            </p:oleObj>
          </a:graphicData>
        </a:graphic>
      </p:graphicFrame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7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0114" name="Документ" r:id="rId3" imgW="4262628" imgH="126492" progId="Word.Document.8">
              <p:embed/>
            </p:oleObj>
          </a:graphicData>
        </a:graphic>
      </p:graphicFrame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1138" name="Документ" r:id="rId3" imgW="4262628" imgH="126492" progId="Word.Document.8">
              <p:embed/>
            </p:oleObj>
          </a:graphicData>
        </a:graphic>
      </p:graphicFrame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89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218" name="Документ" r:id="rId3" imgW="4262628" imgH="126492" progId="Word.Document.8">
              <p:embed/>
            </p:oleObj>
          </a:graphicData>
        </a:graphic>
      </p:graphicFrame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9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2162" name="Документ" r:id="rId3" imgW="4262628" imgH="126492" progId="Word.Document.8">
              <p:embed/>
            </p:oleObj>
          </a:graphicData>
        </a:graphic>
      </p:graphicFrame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90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3186" name="Документ" r:id="rId3" imgW="4262628" imgH="126492" progId="Word.Document.8">
              <p:embed/>
            </p:oleObj>
          </a:graphicData>
        </a:graphic>
      </p:graphicFrame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9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4210" name="Документ" r:id="rId3" imgW="4262628" imgH="126492" progId="Word.Document.8">
              <p:embed/>
            </p:oleObj>
          </a:graphicData>
        </a:graphic>
      </p:graphicFrame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9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5234" name="Документ" r:id="rId3" imgW="4262628" imgH="126492" progId="Word.Document.8">
              <p:embed/>
            </p:oleObj>
          </a:graphicData>
        </a:graphic>
      </p:graphicFrame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93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62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10000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6258" name="Документ" r:id="rId3" imgW="4262628" imgH="126492" progId="Word.Document.8">
              <p:embed/>
            </p:oleObj>
          </a:graphicData>
        </a:graphic>
      </p:graphicFrame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9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7282" name="Документ" r:id="rId3" imgW="4262628" imgH="126492" progId="Word.Document.8">
              <p:embed/>
            </p:oleObj>
          </a:graphicData>
        </a:graphic>
      </p:graphicFrame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95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8306" name="Документ" r:id="rId3" imgW="4262628" imgH="126492" progId="Word.Document.8">
              <p:embed/>
            </p:oleObj>
          </a:graphicData>
        </a:graphic>
      </p:graphicFrame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9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10000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9330" name="Документ" r:id="rId3" imgW="4262628" imgH="126492" progId="Word.Document.8">
              <p:embed/>
            </p:oleObj>
          </a:graphicData>
        </a:graphic>
      </p:graphicFrame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97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0354" name="Документ" r:id="rId3" imgW="4262628" imgH="126492" progId="Word.Document.8">
              <p:embed/>
            </p:oleObj>
          </a:graphicData>
        </a:graphic>
      </p:graphicFrame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9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1378" name="Документ" r:id="rId3" imgW="4262628" imgH="126492" progId="Word.Document.8">
              <p:embed/>
            </p:oleObj>
          </a:graphicData>
        </a:graphic>
      </p:graphicFrame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99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99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5448</TotalTime>
  <Words>2130</Words>
  <Application>Microsoft Office PowerPoint</Application>
  <PresentationFormat>Произвольный</PresentationFormat>
  <Paragraphs>666</Paragraphs>
  <Slides>133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133</vt:i4>
      </vt:variant>
    </vt:vector>
  </HeadingPairs>
  <TitlesOfParts>
    <vt:vector size="135" baseType="lpstr">
      <vt:lpstr>Оформление по умолчанию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varefiev</cp:lastModifiedBy>
  <cp:revision>431</cp:revision>
  <cp:lastPrinted>2012-08-27T09:07:18Z</cp:lastPrinted>
  <dcterms:created xsi:type="dcterms:W3CDTF">2008-01-10T06:36:37Z</dcterms:created>
  <dcterms:modified xsi:type="dcterms:W3CDTF">2016-03-24T09:20:27Z</dcterms:modified>
</cp:coreProperties>
</file>